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2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408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B19AAF-7DF5-4CD5-8800-A37CCAEC9BD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9B17D715-2953-45FE-B617-6FA9EB1F3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509B94D-AF39-4846-B085-73604B32B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0F35355-0500-42F3-8F17-7CF2876165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5A58855-DFF1-4BC2-BEBD-5B7A748B4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883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BD26D97-2F1B-4760-994F-2DAE34768E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D4F49E28-FD26-4632-9708-235C3F0B92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BF379D4-2B18-4102-BB76-CC4E1069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78D770-AA46-4396-BAD4-FE6B57416A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2B7D3D6B-097E-4A29-A919-67885676F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793896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BAF884E4-A109-4B89-A743-8382E7D394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46761FB-5085-43AC-B9F1-F25644E62C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51E7C06-D0D2-4F4F-A866-615CE6A4B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56EA241-92DE-4064-B536-C50D5309A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175E8EF-1EAD-40FA-878F-10F197F419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991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B97E7F3-E3C6-4D25-868D-206AE99E2E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225EC8E-0A8B-4212-9BCB-E1541EE51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56C8C3-C357-49B5-9C3B-0B0710A5A9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5361CF9-DC30-4762-AD2E-467F51F2E5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F876764-2DAF-4420-84DD-9189E0B664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0090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502A589-58A1-4747-8093-7E7626FAA4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1FDD064-C6F5-45E9-96C2-035BF8DA53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50DC12E-4A71-4D53-B810-E986E6CBE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629A0A-43C7-4396-9866-FB191F84D6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7603364D-8EC7-4531-A78F-9E28162232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750403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2F614F-39C3-4683-828B-D10C2426D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269B261-575B-4E16-B3ED-56EA058D76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1AD0DD5-C079-424D-91C9-36E80418A3E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2DBB1CB-1734-42B4-A8C7-95BD6E5C79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0F0C8F95-B072-4A33-8138-A54CE6595A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F6C0024-8FE9-4C31-9A07-175CA7BFDE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568458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F42187E-C7DC-4000-9C26-7DCA16F0FE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C3F8E77-9B5E-4FB5-858E-7790532AEAF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9E7A174-D52A-4EFF-B38A-8CE102ABC91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58720A4-3540-4626-B299-6755238826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DE45ADF0-7A9C-4D68-966F-55453A5A87E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A5524380-246E-4B4A-A107-D09530DE88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596DE158-96FC-490F-8980-C1AAA26CF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663C0267-FCDC-4E5B-B9A6-20BE35B4DF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147123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A6C784-7F18-46C7-97CD-152BB843B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202B96E-F1C3-4169-9A87-B025C1FDF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7E41863-0223-4E2C-A59F-2B6423D11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D717648-52E7-48BD-A8D0-E09F236F8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344902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BC639A96-B8B2-4D8C-B51E-1BBBA7DD2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CAA8A545-BA36-4C31-BD0C-F9668F218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BF3BA847-02B8-46F5-9419-F291BB016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4169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7AC107-2BB0-4FEC-8552-B4C8DCECA7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6603CFD-491C-47E4-A891-BCC5E71D00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86F5A47F-9A9E-49D2-8520-56937126E8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95A25A0-8B57-466E-8DC9-88565939E2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45123322-D3E2-4DC0-85F4-0B08802579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4EFD8653-FF07-40E2-93D2-258CDEB1A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3857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7FE09AE-287A-41CA-BC7E-A027628E22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86EF136-2454-41B4-8327-24FD19D68A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804088-9284-46BE-AA70-8C5B3F9BE8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A4DCC2B-A54A-498A-A2EC-9668565986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D0E87D0-3E32-4262-8B52-37C7B1E75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7B2185B-CACA-4120-A27B-173C7FE98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71641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9D9D3AF-DA17-4E18-929D-3B6AC0FC77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0C445EAD-1CA7-493C-A51E-1A3C16F66C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5698E9C-556D-4227-A078-FEE5E5B46B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03B223-0AB9-4343-87A7-66DAF56E9BB7}" type="datetimeFigureOut">
              <a:rPr lang="ko-KR" altLang="en-US" smtClean="0"/>
              <a:t>2024-03-14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4A7D5AD-EA90-42DD-81D9-3A64FE965CB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BEDA4F00-0722-4954-8DB8-43AF910D90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FD3F00-626A-4AC5-94CD-608C8C16DDB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1205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tiff"/><Relationship Id="rId3" Type="http://schemas.microsoft.com/office/2007/relationships/hdphoto" Target="../media/hdphoto1.wdp"/><Relationship Id="rId7" Type="http://schemas.openxmlformats.org/officeDocument/2006/relationships/image" Target="../media/image4.tiff"/><Relationship Id="rId12" Type="http://schemas.microsoft.com/office/2007/relationships/hdphoto" Target="../media/hdphoto3.wdp"/><Relationship Id="rId17" Type="http://schemas.openxmlformats.org/officeDocument/2006/relationships/image" Target="../media/image13.tiff"/><Relationship Id="rId2" Type="http://schemas.openxmlformats.org/officeDocument/2006/relationships/image" Target="../media/image1.png"/><Relationship Id="rId16" Type="http://schemas.openxmlformats.org/officeDocument/2006/relationships/image" Target="../media/image12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11" Type="http://schemas.openxmlformats.org/officeDocument/2006/relationships/image" Target="../media/image8.png"/><Relationship Id="rId5" Type="http://schemas.openxmlformats.org/officeDocument/2006/relationships/image" Target="../media/image3.png"/><Relationship Id="rId15" Type="http://schemas.openxmlformats.org/officeDocument/2006/relationships/image" Target="../media/image11.tiff"/><Relationship Id="rId10" Type="http://schemas.openxmlformats.org/officeDocument/2006/relationships/image" Target="../media/image7.png"/><Relationship Id="rId4" Type="http://schemas.openxmlformats.org/officeDocument/2006/relationships/image" Target="../media/image2.tiff"/><Relationship Id="rId9" Type="http://schemas.openxmlformats.org/officeDocument/2006/relationships/image" Target="../media/image6.tiff"/><Relationship Id="rId14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AC747F1B-0760-4E86-A530-26955E3517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763" t="14675" r="47783" b="37062"/>
          <a:stretch/>
        </p:blipFill>
        <p:spPr>
          <a:xfrm flipH="1">
            <a:off x="196452" y="646169"/>
            <a:ext cx="1440000" cy="176205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50727E-87B4-4458-A503-996B782675D4}"/>
              </a:ext>
            </a:extLst>
          </p:cNvPr>
          <p:cNvSpPr txBox="1"/>
          <p:nvPr/>
        </p:nvSpPr>
        <p:spPr>
          <a:xfrm>
            <a:off x="559920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p-RIPK1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직선 화살표 연결선 8">
            <a:extLst>
              <a:ext uri="{FF2B5EF4-FFF2-40B4-BE49-F238E27FC236}">
                <a16:creationId xmlns:a16="http://schemas.microsoft.com/office/drawing/2014/main" id="{81F6191A-536C-47D5-B956-FE72971DB1DA}"/>
              </a:ext>
            </a:extLst>
          </p:cNvPr>
          <p:cNvCxnSpPr/>
          <p:nvPr/>
        </p:nvCxnSpPr>
        <p:spPr>
          <a:xfrm flipH="1">
            <a:off x="1479969" y="729842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9FB7B1E7-4C26-445F-ACAC-4A6A9D3D0AD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1" t="19899" r="53056" b="39134"/>
          <a:stretch/>
        </p:blipFill>
        <p:spPr>
          <a:xfrm>
            <a:off x="1815529" y="646169"/>
            <a:ext cx="1440000" cy="1517004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FB71EF3-3CA4-41E8-B51D-0E1943FAD0DB}"/>
              </a:ext>
            </a:extLst>
          </p:cNvPr>
          <p:cNvSpPr txBox="1"/>
          <p:nvPr/>
        </p:nvSpPr>
        <p:spPr>
          <a:xfrm>
            <a:off x="2178997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RIPK1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5" name="직선 화살표 연결선 14">
            <a:extLst>
              <a:ext uri="{FF2B5EF4-FFF2-40B4-BE49-F238E27FC236}">
                <a16:creationId xmlns:a16="http://schemas.microsoft.com/office/drawing/2014/main" id="{0D5C6952-EA3B-411A-A02C-C885CA8E687C}"/>
              </a:ext>
            </a:extLst>
          </p:cNvPr>
          <p:cNvCxnSpPr/>
          <p:nvPr/>
        </p:nvCxnSpPr>
        <p:spPr>
          <a:xfrm flipH="1">
            <a:off x="3184332" y="779959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그림 15">
            <a:extLst>
              <a:ext uri="{FF2B5EF4-FFF2-40B4-BE49-F238E27FC236}">
                <a16:creationId xmlns:a16="http://schemas.microsoft.com/office/drawing/2014/main" id="{08C0C6A8-B9BC-4665-BCB1-D80EA86D86F2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563" t="27088" r="52503" b="21958"/>
          <a:stretch/>
        </p:blipFill>
        <p:spPr>
          <a:xfrm flipH="1">
            <a:off x="3771615" y="646169"/>
            <a:ext cx="1440000" cy="18808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6775E275-C634-465E-9D91-5BD04EDA13BA}"/>
              </a:ext>
            </a:extLst>
          </p:cNvPr>
          <p:cNvSpPr txBox="1"/>
          <p:nvPr/>
        </p:nvSpPr>
        <p:spPr>
          <a:xfrm>
            <a:off x="4135083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p-RIPK3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직선 화살표 연결선 17">
            <a:extLst>
              <a:ext uri="{FF2B5EF4-FFF2-40B4-BE49-F238E27FC236}">
                <a16:creationId xmlns:a16="http://schemas.microsoft.com/office/drawing/2014/main" id="{A8C4390D-AE3E-4A99-BB9B-22ACA1A6031E}"/>
              </a:ext>
            </a:extLst>
          </p:cNvPr>
          <p:cNvCxnSpPr/>
          <p:nvPr/>
        </p:nvCxnSpPr>
        <p:spPr>
          <a:xfrm flipH="1">
            <a:off x="5043835" y="1253669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그림 22">
            <a:extLst>
              <a:ext uri="{FF2B5EF4-FFF2-40B4-BE49-F238E27FC236}">
                <a16:creationId xmlns:a16="http://schemas.microsoft.com/office/drawing/2014/main" id="{A540F8E8-1C79-4B9F-A1C0-A441B664C551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6" t="16272" r="49608" b="46691"/>
          <a:stretch/>
        </p:blipFill>
        <p:spPr>
          <a:xfrm>
            <a:off x="5390692" y="646169"/>
            <a:ext cx="1440000" cy="1880867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0024E7E1-1186-4E65-BEBC-809E2E482E9D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07" t="22819" r="49069" b="38960"/>
          <a:stretch/>
        </p:blipFill>
        <p:spPr>
          <a:xfrm flipH="1">
            <a:off x="7346778" y="646169"/>
            <a:ext cx="1440000" cy="1800000"/>
          </a:xfrm>
          <a:prstGeom prst="rect">
            <a:avLst/>
          </a:prstGeom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DF986031-2AE6-4613-A62A-3FC54F0463A1}"/>
              </a:ext>
            </a:extLst>
          </p:cNvPr>
          <p:cNvSpPr txBox="1"/>
          <p:nvPr/>
        </p:nvSpPr>
        <p:spPr>
          <a:xfrm>
            <a:off x="5754160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RIPK3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C522B68-B0DA-4A02-BB05-6670A26F15A5}"/>
              </a:ext>
            </a:extLst>
          </p:cNvPr>
          <p:cNvSpPr txBox="1"/>
          <p:nvPr/>
        </p:nvSpPr>
        <p:spPr>
          <a:xfrm>
            <a:off x="7710246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p-MLKL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CB25136B-790F-417F-B40E-1E903103BFA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70" t="33476" r="49801" b="26540"/>
          <a:stretch/>
        </p:blipFill>
        <p:spPr>
          <a:xfrm>
            <a:off x="8962693" y="646169"/>
            <a:ext cx="1580896" cy="1828302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2F830A29-AB91-40E0-B739-DF3067ABCAFD}"/>
              </a:ext>
            </a:extLst>
          </p:cNvPr>
          <p:cNvSpPr txBox="1"/>
          <p:nvPr/>
        </p:nvSpPr>
        <p:spPr>
          <a:xfrm>
            <a:off x="9396609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MLKL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6082FB0B-DC4C-41A5-AF95-502593D3687C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46" t="22238" r="41813" b="39049"/>
          <a:stretch/>
        </p:blipFill>
        <p:spPr>
          <a:xfrm>
            <a:off x="10630429" y="646169"/>
            <a:ext cx="1346964" cy="1800000"/>
          </a:xfrm>
          <a:prstGeom prst="rect">
            <a:avLst/>
          </a:prstGeom>
          <a:ln>
            <a:noFill/>
          </a:ln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74081E09-D381-4508-870B-7A894F7AC75B}"/>
              </a:ext>
            </a:extLst>
          </p:cNvPr>
          <p:cNvSpPr txBox="1"/>
          <p:nvPr/>
        </p:nvSpPr>
        <p:spPr>
          <a:xfrm>
            <a:off x="10947379" y="3271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actin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B745369F-5465-41AA-B4D4-77879C879B39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023" t="16447" r="55830" b="41309"/>
          <a:stretch/>
        </p:blipFill>
        <p:spPr>
          <a:xfrm>
            <a:off x="286452" y="3549775"/>
            <a:ext cx="1260000" cy="18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4DCA6EE9-8081-4C34-A09D-19F7BB39507B}"/>
              </a:ext>
            </a:extLst>
          </p:cNvPr>
          <p:cNvSpPr txBox="1"/>
          <p:nvPr/>
        </p:nvSpPr>
        <p:spPr>
          <a:xfrm>
            <a:off x="559920" y="3182779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p-RIPK1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DDD541DF-826F-4611-B66D-2A2FE2DB49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087" t="19313" r="29578" b="36066"/>
          <a:stretch/>
        </p:blipFill>
        <p:spPr>
          <a:xfrm>
            <a:off x="1905528" y="3549775"/>
            <a:ext cx="1260001" cy="180000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613D3555-6737-42E7-B294-BE9F1A69BC35}"/>
              </a:ext>
            </a:extLst>
          </p:cNvPr>
          <p:cNvSpPr txBox="1"/>
          <p:nvPr/>
        </p:nvSpPr>
        <p:spPr>
          <a:xfrm>
            <a:off x="2178997" y="3184671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RIPK1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그림 42">
            <a:extLst>
              <a:ext uri="{FF2B5EF4-FFF2-40B4-BE49-F238E27FC236}">
                <a16:creationId xmlns:a16="http://schemas.microsoft.com/office/drawing/2014/main" id="{A8EEBD42-CB2A-42DA-9202-A224B529508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57" t="17211" r="23408" b="38168"/>
          <a:stretch/>
        </p:blipFill>
        <p:spPr>
          <a:xfrm>
            <a:off x="5570692" y="3549775"/>
            <a:ext cx="1260000" cy="1800000"/>
          </a:xfrm>
          <a:prstGeom prst="rect">
            <a:avLst/>
          </a:prstGeom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29CB5DE5-9048-4359-8360-650D87E3095B}"/>
              </a:ext>
            </a:extLst>
          </p:cNvPr>
          <p:cNvSpPr txBox="1"/>
          <p:nvPr/>
        </p:nvSpPr>
        <p:spPr>
          <a:xfrm>
            <a:off x="5754160" y="3182779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RIPK3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CD20566B-4463-4314-89CA-6A737A125B90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49" t="25401" r="26416" b="29277"/>
          <a:stretch/>
        </p:blipFill>
        <p:spPr>
          <a:xfrm>
            <a:off x="9123141" y="3549775"/>
            <a:ext cx="1260000" cy="1800000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44864BE0-8CF7-4DD3-88E5-F5EE6D3F84FF}"/>
              </a:ext>
            </a:extLst>
          </p:cNvPr>
          <p:cNvSpPr txBox="1"/>
          <p:nvPr/>
        </p:nvSpPr>
        <p:spPr>
          <a:xfrm>
            <a:off x="9396609" y="3182778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MLKL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" name="그림 52">
            <a:extLst>
              <a:ext uri="{FF2B5EF4-FFF2-40B4-BE49-F238E27FC236}">
                <a16:creationId xmlns:a16="http://schemas.microsoft.com/office/drawing/2014/main" id="{E7AC7A0C-7609-4B45-B798-57D757D6027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26" t="21538" r="51731" b="33140"/>
          <a:stretch/>
        </p:blipFill>
        <p:spPr>
          <a:xfrm>
            <a:off x="7436778" y="3511832"/>
            <a:ext cx="1260000" cy="1800000"/>
          </a:xfrm>
          <a:prstGeom prst="rect">
            <a:avLst/>
          </a:prstGeom>
        </p:spPr>
      </p:pic>
      <p:sp>
        <p:nvSpPr>
          <p:cNvPr id="54" name="TextBox 53">
            <a:extLst>
              <a:ext uri="{FF2B5EF4-FFF2-40B4-BE49-F238E27FC236}">
                <a16:creationId xmlns:a16="http://schemas.microsoft.com/office/drawing/2014/main" id="{4FE550EA-3863-49B4-A74D-B8B5B2861238}"/>
              </a:ext>
            </a:extLst>
          </p:cNvPr>
          <p:cNvSpPr txBox="1"/>
          <p:nvPr/>
        </p:nvSpPr>
        <p:spPr>
          <a:xfrm>
            <a:off x="7710246" y="3182777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p-MLKL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7" name="그림 56">
            <a:extLst>
              <a:ext uri="{FF2B5EF4-FFF2-40B4-BE49-F238E27FC236}">
                <a16:creationId xmlns:a16="http://schemas.microsoft.com/office/drawing/2014/main" id="{C4FDA3DF-9C5F-4705-B0A9-830A66C8FB62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26" t="28157" r="51574" b="27223"/>
          <a:stretch/>
        </p:blipFill>
        <p:spPr>
          <a:xfrm>
            <a:off x="3744298" y="3549775"/>
            <a:ext cx="1260000" cy="1800000"/>
          </a:xfrm>
          <a:prstGeom prst="rect">
            <a:avLst/>
          </a:prstGeom>
        </p:spPr>
      </p:pic>
      <p:pic>
        <p:nvPicPr>
          <p:cNvPr id="58" name="그림 57">
            <a:extLst>
              <a:ext uri="{FF2B5EF4-FFF2-40B4-BE49-F238E27FC236}">
                <a16:creationId xmlns:a16="http://schemas.microsoft.com/office/drawing/2014/main" id="{E27CFB74-AEDF-41EF-B313-7C58251E6E69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334" t="19249" r="18846" b="39330"/>
          <a:stretch/>
        </p:blipFill>
        <p:spPr>
          <a:xfrm>
            <a:off x="10697396" y="3549775"/>
            <a:ext cx="1260000" cy="1800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16492667-0A7E-4761-A0DF-56D5DC3D8860}"/>
              </a:ext>
            </a:extLst>
          </p:cNvPr>
          <p:cNvSpPr txBox="1"/>
          <p:nvPr/>
        </p:nvSpPr>
        <p:spPr>
          <a:xfrm>
            <a:off x="10947379" y="3182776"/>
            <a:ext cx="713064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actin</a:t>
            </a:r>
            <a:endParaRPr lang="ko-KR" altLang="en-US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6" name="직선 화살표 연결선 35">
            <a:extLst>
              <a:ext uri="{FF2B5EF4-FFF2-40B4-BE49-F238E27FC236}">
                <a16:creationId xmlns:a16="http://schemas.microsoft.com/office/drawing/2014/main" id="{727FC701-A25F-4DCD-89CC-3B6B04628A92}"/>
              </a:ext>
            </a:extLst>
          </p:cNvPr>
          <p:cNvCxnSpPr/>
          <p:nvPr/>
        </p:nvCxnSpPr>
        <p:spPr>
          <a:xfrm flipH="1">
            <a:off x="10529616" y="1023858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36">
            <a:extLst>
              <a:ext uri="{FF2B5EF4-FFF2-40B4-BE49-F238E27FC236}">
                <a16:creationId xmlns:a16="http://schemas.microsoft.com/office/drawing/2014/main" id="{3B8DC81D-A541-480F-B11C-55BBD72D7CDD}"/>
              </a:ext>
            </a:extLst>
          </p:cNvPr>
          <p:cNvCxnSpPr/>
          <p:nvPr/>
        </p:nvCxnSpPr>
        <p:spPr>
          <a:xfrm flipH="1">
            <a:off x="1520265" y="3632433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338ADF49-A87D-4ECF-A848-B591DD3EC702}"/>
              </a:ext>
            </a:extLst>
          </p:cNvPr>
          <p:cNvCxnSpPr/>
          <p:nvPr/>
        </p:nvCxnSpPr>
        <p:spPr>
          <a:xfrm flipH="1">
            <a:off x="3043150" y="3783435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DAB9142B-BBF6-45DD-AC0F-E273DDCC3B5C}"/>
              </a:ext>
            </a:extLst>
          </p:cNvPr>
          <p:cNvCxnSpPr/>
          <p:nvPr/>
        </p:nvCxnSpPr>
        <p:spPr>
          <a:xfrm flipH="1">
            <a:off x="4876055" y="4118994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화살표 연결선 41">
            <a:extLst>
              <a:ext uri="{FF2B5EF4-FFF2-40B4-BE49-F238E27FC236}">
                <a16:creationId xmlns:a16="http://schemas.microsoft.com/office/drawing/2014/main" id="{8A3C5911-949C-47B4-976D-B5B530F0EA1F}"/>
              </a:ext>
            </a:extLst>
          </p:cNvPr>
          <p:cNvCxnSpPr/>
          <p:nvPr/>
        </p:nvCxnSpPr>
        <p:spPr>
          <a:xfrm flipH="1">
            <a:off x="8610801" y="4449775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화살표 연결선 44">
            <a:extLst>
              <a:ext uri="{FF2B5EF4-FFF2-40B4-BE49-F238E27FC236}">
                <a16:creationId xmlns:a16="http://schemas.microsoft.com/office/drawing/2014/main" id="{9B79C71E-A218-4D25-BAF4-363D424D5E66}"/>
              </a:ext>
            </a:extLst>
          </p:cNvPr>
          <p:cNvCxnSpPr/>
          <p:nvPr/>
        </p:nvCxnSpPr>
        <p:spPr>
          <a:xfrm flipH="1">
            <a:off x="10301440" y="3934437"/>
            <a:ext cx="335560" cy="1510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544FBDB-0F23-4D4E-9449-65A032C51D8E}"/>
              </a:ext>
            </a:extLst>
          </p:cNvPr>
          <p:cNvSpPr txBox="1"/>
          <p:nvPr/>
        </p:nvSpPr>
        <p:spPr>
          <a:xfrm>
            <a:off x="0" y="-3079"/>
            <a:ext cx="2178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4b</a:t>
            </a:r>
            <a:endParaRPr lang="ko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324587C-18F6-4FCE-A4F9-9D31564FF05E}"/>
              </a:ext>
            </a:extLst>
          </p:cNvPr>
          <p:cNvSpPr txBox="1"/>
          <p:nvPr/>
        </p:nvSpPr>
        <p:spPr>
          <a:xfrm>
            <a:off x="0" y="2948568"/>
            <a:ext cx="217899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4c</a:t>
            </a:r>
            <a:endParaRPr lang="ko-KR" altLang="en-US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518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1197</TotalTime>
  <Words>17</Words>
  <Application>Microsoft Office PowerPoint</Application>
  <PresentationFormat>와이드스크린</PresentationFormat>
  <Paragraphs>15</Paragraphs>
  <Slides>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5" baseType="lpstr">
      <vt:lpstr>맑은 고딕</vt:lpstr>
      <vt:lpstr>Arial</vt:lpstr>
      <vt:lpstr>Times New Roman</vt:lpstr>
      <vt:lpstr>Office 테마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한국생명공학연구소</dc:creator>
  <cp:lastModifiedBy>한국생명공학연구소</cp:lastModifiedBy>
  <cp:revision>9</cp:revision>
  <dcterms:created xsi:type="dcterms:W3CDTF">2024-03-12T08:42:48Z</dcterms:created>
  <dcterms:modified xsi:type="dcterms:W3CDTF">2024-03-14T04:40:12Z</dcterms:modified>
</cp:coreProperties>
</file>